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7" r:id="rId31"/>
    <p:sldId id="374" r:id="rId32"/>
    <p:sldId id="373" r:id="rId33"/>
    <p:sldId id="348" r:id="rId34"/>
    <p:sldId id="349" r:id="rId35"/>
    <p:sldId id="350" r:id="rId36"/>
    <p:sldId id="351" r:id="rId37"/>
    <p:sldId id="285" r:id="rId38"/>
    <p:sldId id="286" r:id="rId39"/>
    <p:sldId id="333" r:id="rId40"/>
    <p:sldId id="334" r:id="rId41"/>
    <p:sldId id="335" r:id="rId42"/>
    <p:sldId id="336" r:id="rId43"/>
    <p:sldId id="337" r:id="rId44"/>
    <p:sldId id="338" r:id="rId45"/>
    <p:sldId id="339" r:id="rId46"/>
    <p:sldId id="340" r:id="rId47"/>
    <p:sldId id="341" r:id="rId48"/>
    <p:sldId id="342" r:id="rId49"/>
    <p:sldId id="343" r:id="rId50"/>
    <p:sldId id="344" r:id="rId51"/>
    <p:sldId id="287" r:id="rId52"/>
    <p:sldId id="288" r:id="rId53"/>
    <p:sldId id="299" r:id="rId54"/>
    <p:sldId id="300" r:id="rId55"/>
    <p:sldId id="301" r:id="rId56"/>
    <p:sldId id="302" r:id="rId57"/>
    <p:sldId id="303" r:id="rId58"/>
    <p:sldId id="325" r:id="rId59"/>
    <p:sldId id="326" r:id="rId60"/>
    <p:sldId id="327" r:id="rId61"/>
    <p:sldId id="310" r:id="rId62"/>
    <p:sldId id="309" r:id="rId63"/>
    <p:sldId id="328" r:id="rId64"/>
    <p:sldId id="312" r:id="rId65"/>
    <p:sldId id="329" r:id="rId66"/>
    <p:sldId id="314" r:id="rId67"/>
    <p:sldId id="330" r:id="rId68"/>
    <p:sldId id="316" r:id="rId69"/>
    <p:sldId id="331" r:id="rId70"/>
    <p:sldId id="332" r:id="rId71"/>
    <p:sldId id="319" r:id="rId72"/>
    <p:sldId id="320" r:id="rId73"/>
    <p:sldId id="289" r:id="rId74"/>
    <p:sldId id="290" r:id="rId75"/>
    <p:sldId id="322" r:id="rId76"/>
    <p:sldId id="372" r:id="rId77"/>
    <p:sldId id="323" r:id="rId78"/>
    <p:sldId id="324" r:id="rId79"/>
    <p:sldId id="291" r:id="rId80"/>
    <p:sldId id="292" r:id="rId81"/>
    <p:sldId id="263" r:id="rId82"/>
    <p:sldId id="293" r:id="rId83"/>
    <p:sldId id="294" r:id="rId84"/>
    <p:sldId id="264"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7"/>
            <p14:sldId id="374"/>
            <p14:sldId id="373"/>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484" autoAdjust="0"/>
  </p:normalViewPr>
  <p:slideViewPr>
    <p:cSldViewPr>
      <p:cViewPr varScale="1">
        <p:scale>
          <a:sx n="70" d="100"/>
          <a:sy n="70" d="100"/>
        </p:scale>
        <p:origin x="1284"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53</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09600" y="1199583"/>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management</a:t>
            </a:r>
            <a:r>
              <a:rPr lang="en-US" sz="2400" dirty="0" smtClean="0">
                <a:solidFill>
                  <a:srgbClr val="002060"/>
                </a:solidFill>
                <a:latin typeface="Times New Roman" panose="02020603050405020304" pitchFamily="18" charset="0"/>
                <a:cs typeface="Times New Roman" panose="02020603050405020304" pitchFamily="18" charset="0"/>
              </a:rPr>
              <a:t> module</a:t>
            </a:r>
            <a:endParaRPr lang="en-US" sz="2400" dirty="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vi-VN" sz="2400" dirty="0" smtClean="0">
                <a:solidFill>
                  <a:srgbClr val="002060"/>
                </a:solidFill>
                <a:latin typeface="Times New Roman" panose="02020603050405020304" pitchFamily="18" charset="0"/>
                <a:cs typeface="Times New Roman" panose="02020603050405020304" pitchFamily="18" charset="0"/>
              </a:rPr>
              <a:t>module</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13" name="Picture 12"/>
          <p:cNvPicPr>
            <a:picLocks noChangeAspect="1"/>
          </p:cNvPicPr>
          <p:nvPr/>
        </p:nvPicPr>
        <p:blipFill>
          <a:blip r:embed="rId2"/>
          <a:stretch>
            <a:fillRect/>
          </a:stretch>
        </p:blipFill>
        <p:spPr>
          <a:xfrm>
            <a:off x="1676400" y="3048000"/>
            <a:ext cx="5795158" cy="3657600"/>
          </a:xfrm>
          <a:prstGeom prst="rect">
            <a:avLst/>
          </a:prstGeom>
        </p:spPr>
      </p:pic>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143000" y="782932"/>
            <a:ext cx="8534400" cy="424218"/>
          </a:xfrm>
        </p:spPr>
        <p:txBody>
          <a:bodyPr>
            <a:noAutofit/>
          </a:bodyPr>
          <a:lstStyle/>
          <a:p>
            <a:pPr algn="l"/>
            <a:r>
              <a:rPr lang="en-US" sz="2800" dirty="0">
                <a:solidFill>
                  <a:srgbClr val="002060"/>
                </a:solidFill>
                <a:latin typeface="Times New Roman" panose="02020603050405020304" pitchFamily="18" charset="0"/>
                <a:cs typeface="Times New Roman" panose="02020603050405020304" pitchFamily="18" charset="0"/>
              </a:rPr>
              <a:t>Account</a:t>
            </a:r>
            <a:r>
              <a:rPr lang="vi-VN" sz="2800" dirty="0">
                <a:solidFill>
                  <a:srgbClr val="002060"/>
                </a:solidFill>
                <a:cs typeface="Times New Roman" panose="02020603050405020304" pitchFamily="18" charset="0"/>
              </a:rPr>
              <a:t> management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002060"/>
                </a:solidFill>
                <a:latin typeface="Times New Roman" panose="02020603050405020304" pitchFamily="18" charset="0"/>
                <a:cs typeface="Times New Roman" panose="02020603050405020304" pitchFamily="18" charset="0"/>
              </a:rPr>
              <a:t>module </a:t>
            </a:r>
            <a:r>
              <a:rPr lang="en-US" sz="2800" dirty="0" smtClean="0">
                <a:solidFill>
                  <a:srgbClr val="002060"/>
                </a:solidFill>
                <a:cs typeface="Times New Roman" panose="02020603050405020304" pitchFamily="18" charset="0"/>
              </a:rPr>
              <a:t>&amp; </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Common module</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70C0"/>
              </a:solidFill>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5" name="Picture 4"/>
          <p:cNvPicPr>
            <a:picLocks noChangeAspect="1"/>
          </p:cNvPicPr>
          <p:nvPr/>
        </p:nvPicPr>
        <p:blipFill>
          <a:blip r:embed="rId2"/>
          <a:stretch>
            <a:fillRect/>
          </a:stretch>
        </p:blipFill>
        <p:spPr>
          <a:xfrm>
            <a:off x="1447800" y="1085363"/>
            <a:ext cx="6570260" cy="5589624"/>
          </a:xfrm>
          <a:prstGeom prst="rect">
            <a:avLst/>
          </a:prstGeom>
        </p:spPr>
      </p:pic>
    </p:spTree>
    <p:extLst>
      <p:ext uri="{BB962C8B-B14F-4D97-AF65-F5344CB8AC3E}">
        <p14:creationId xmlns:p14="http://schemas.microsoft.com/office/powerpoint/2010/main" val="701638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371600" y="685800"/>
            <a:ext cx="8534400" cy="658906"/>
          </a:xfrm>
        </p:spPr>
        <p:txBody>
          <a:bodyPr>
            <a:noAutofit/>
          </a:bodyPr>
          <a:lstStyle/>
          <a:p>
            <a:pPr algn="l"/>
            <a:r>
              <a:rPr lang="vi-VN" sz="2800" dirty="0">
                <a:solidFill>
                  <a:srgbClr val="002060"/>
                </a:solidFill>
                <a:cs typeface="Times New Roman" panose="02020603050405020304" pitchFamily="18" charset="0"/>
              </a:rPr>
              <a:t>Project management</a:t>
            </a:r>
            <a:r>
              <a:rPr lang="en-US" sz="2800" dirty="0">
                <a:solidFill>
                  <a:srgbClr val="002060"/>
                </a:solidFill>
                <a:latin typeface="Times New Roman" panose="02020603050405020304" pitchFamily="18" charset="0"/>
                <a:cs typeface="Times New Roman" panose="02020603050405020304" pitchFamily="18" charset="0"/>
              </a:rPr>
              <a:t> </a:t>
            </a:r>
            <a:r>
              <a:rPr lang="vi-VN" sz="2800" dirty="0" smtClean="0">
                <a:solidFill>
                  <a:srgbClr val="002060"/>
                </a:solidFill>
                <a:cs typeface="Times New Roman" panose="02020603050405020304" pitchFamily="18" charset="0"/>
              </a:rPr>
              <a:t>module</a:t>
            </a:r>
            <a:r>
              <a:rPr lang="en-US" sz="2800" dirty="0" smtClean="0">
                <a:solidFill>
                  <a:srgbClr val="002060"/>
                </a:solidFill>
                <a:cs typeface="Times New Roman" panose="02020603050405020304" pitchFamily="18" charset="0"/>
              </a:rPr>
              <a:t> &amp; </a:t>
            </a:r>
            <a:r>
              <a:rPr lang="en-US" sz="2800" dirty="0">
                <a:solidFill>
                  <a:srgbClr val="002060"/>
                </a:solidFill>
                <a:latin typeface="Times New Roman" panose="02020603050405020304" pitchFamily="18" charset="0"/>
                <a:cs typeface="Times New Roman" panose="02020603050405020304" pitchFamily="18" charset="0"/>
              </a:rPr>
              <a:t>User Module</a:t>
            </a:r>
            <a:r>
              <a:rPr lang="en-US" altLang="ja-JP"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r>
            <a:br>
              <a:rPr lang="en-US" altLang="ja-JP" sz="2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1524000" y="1094311"/>
            <a:ext cx="6400800" cy="5709285"/>
          </a:xfrm>
          <a:prstGeom prst="rect">
            <a:avLst/>
          </a:prstGeom>
        </p:spPr>
      </p:pic>
    </p:spTree>
    <p:extLst>
      <p:ext uri="{BB962C8B-B14F-4D97-AF65-F5344CB8AC3E}">
        <p14:creationId xmlns:p14="http://schemas.microsoft.com/office/powerpoint/2010/main" val="3881540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981200" y="757446"/>
            <a:ext cx="4572000" cy="830997"/>
          </a:xfrm>
          <a:prstGeom prst="rect">
            <a:avLst/>
          </a:prstGeom>
        </p:spPr>
        <p:txBody>
          <a:bodyPr>
            <a:spAutoFit/>
          </a:bodyPr>
          <a:lstStyle/>
          <a:p>
            <a:pPr marL="34290" algn="ctr"/>
            <a:r>
              <a:rPr lang="en-US" sz="2400" dirty="0" smtClean="0">
                <a:solidFill>
                  <a:srgbClr val="002060"/>
                </a:solidFill>
                <a:latin typeface="Times New Roman" panose="02020603050405020304" pitchFamily="18" charset="0"/>
                <a:cs typeface="Times New Roman" panose="02020603050405020304" pitchFamily="18" charset="0"/>
              </a:rPr>
              <a:t>Admin </a:t>
            </a:r>
            <a:r>
              <a:rPr lang="en-US" sz="2400" dirty="0">
                <a:solidFill>
                  <a:srgbClr val="002060"/>
                </a:solidFill>
                <a:latin typeface="Times New Roman" panose="02020603050405020304" pitchFamily="18" charset="0"/>
                <a:cs typeface="Times New Roman" panose="02020603050405020304" pitchFamily="18" charset="0"/>
              </a:rPr>
              <a:t>Module</a:t>
            </a:r>
          </a:p>
          <a:p>
            <a:endParaRPr lang="ja-JP" altLang="en-US" sz="2400" dirty="0"/>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pic>
        <p:nvPicPr>
          <p:cNvPr id="3" name="Picture 2"/>
          <p:cNvPicPr>
            <a:picLocks noChangeAspect="1"/>
          </p:cNvPicPr>
          <p:nvPr/>
        </p:nvPicPr>
        <p:blipFill>
          <a:blip r:embed="rId2"/>
          <a:stretch>
            <a:fillRect/>
          </a:stretch>
        </p:blipFill>
        <p:spPr>
          <a:xfrm>
            <a:off x="1129868" y="1360059"/>
            <a:ext cx="7010401" cy="5461547"/>
          </a:xfrm>
          <a:prstGeom prst="rect">
            <a:avLst/>
          </a:prstGeom>
        </p:spPr>
      </p:pic>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82782" y="1556016"/>
            <a:ext cx="8001000" cy="132343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0" lvl="2"/>
            <a:r>
              <a:rPr lang="en-US" sz="2000" dirty="0" smtClean="0">
                <a:solidFill>
                  <a:schemeClr val="tx2"/>
                </a:solidFill>
                <a:latin typeface="Times New Roman" panose="02020603050405020304" pitchFamily="18" charset="0"/>
                <a:cs typeface="Times New Roman" panose="02020603050405020304" pitchFamily="18" charset="0"/>
              </a:rPr>
              <a:t>    - 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maintain</a:t>
            </a:r>
            <a:endParaRPr lang="en-US" sz="2000" b="1" dirty="0" smtClean="0">
              <a:solidFill>
                <a:schemeClr val="tx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2" y="31242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TotalTime>
  <Words>4090</Words>
  <Application>Microsoft Office PowerPoint</Application>
  <PresentationFormat>On-screen Show (4:3)</PresentationFormat>
  <Paragraphs>1204</Paragraphs>
  <Slides>84</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3.3 Functional Requirements - 機能要求</vt:lpstr>
      <vt:lpstr>Account management module &amp;  Common module </vt:lpstr>
      <vt:lpstr>Project management module &amp; User Module </vt:lpstr>
      <vt:lpstr>PowerPoint Presentation</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Win 8.1 Version 2</cp:lastModifiedBy>
  <cp:revision>492</cp:revision>
  <dcterms:created xsi:type="dcterms:W3CDTF">2006-08-16T00:00:00Z</dcterms:created>
  <dcterms:modified xsi:type="dcterms:W3CDTF">2015-12-15T07:18:43Z</dcterms:modified>
</cp:coreProperties>
</file>